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87C4-671D-492E-9E73-AFE5FC0EDF4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55B-6F8F-4C51-B073-A91CCEEF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87C4-671D-492E-9E73-AFE5FC0EDF4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55B-6F8F-4C51-B073-A91CCEEF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87C4-671D-492E-9E73-AFE5FC0EDF4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55B-6F8F-4C51-B073-A91CCEEF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87C4-671D-492E-9E73-AFE5FC0EDF4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55B-6F8F-4C51-B073-A91CCEEF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87C4-671D-492E-9E73-AFE5FC0EDF4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55B-6F8F-4C51-B073-A91CCEEF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87C4-671D-492E-9E73-AFE5FC0EDF4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55B-6F8F-4C51-B073-A91CCEEF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87C4-671D-492E-9E73-AFE5FC0EDF4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55B-6F8F-4C51-B073-A91CCEEF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87C4-671D-492E-9E73-AFE5FC0EDF4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55B-6F8F-4C51-B073-A91CCEEF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87C4-671D-492E-9E73-AFE5FC0EDF4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55B-6F8F-4C51-B073-A91CCEEF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87C4-671D-492E-9E73-AFE5FC0EDF4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55B-6F8F-4C51-B073-A91CCEEF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87C4-671D-492E-9E73-AFE5FC0EDF4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55B-6F8F-4C51-B073-A91CCEEF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087C4-671D-492E-9E73-AFE5FC0EDF4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7055B-6F8F-4C51-B073-A91CCEEFE7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Chao </a:t>
            </a:r>
            <a:r>
              <a:rPr lang="en-US" dirty="0" err="1" smtClean="0"/>
              <a:t>mung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Chao mung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Chao mung</dc:title>
  <dc:creator>Dell</dc:creator>
  <cp:lastModifiedBy>Dell</cp:lastModifiedBy>
  <cp:revision>1</cp:revision>
  <dcterms:created xsi:type="dcterms:W3CDTF">2018-04-23T13:38:52Z</dcterms:created>
  <dcterms:modified xsi:type="dcterms:W3CDTF">2018-04-23T13:39:13Z</dcterms:modified>
</cp:coreProperties>
</file>